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36"/>
  </p:notesMasterIdLst>
  <p:handoutMasterIdLst>
    <p:handoutMasterId r:id="rId37"/>
  </p:handoutMasterIdLst>
  <p:sldIdLst>
    <p:sldId id="292" r:id="rId5"/>
    <p:sldId id="275" r:id="rId6"/>
    <p:sldId id="267" r:id="rId7"/>
    <p:sldId id="296" r:id="rId8"/>
    <p:sldId id="276" r:id="rId9"/>
    <p:sldId id="308" r:id="rId10"/>
    <p:sldId id="313" r:id="rId11"/>
    <p:sldId id="315" r:id="rId12"/>
    <p:sldId id="316" r:id="rId13"/>
    <p:sldId id="285" r:id="rId14"/>
    <p:sldId id="318" r:id="rId15"/>
    <p:sldId id="317" r:id="rId16"/>
    <p:sldId id="307" r:id="rId17"/>
    <p:sldId id="303" r:id="rId18"/>
    <p:sldId id="298" r:id="rId19"/>
    <p:sldId id="312" r:id="rId20"/>
    <p:sldId id="321" r:id="rId21"/>
    <p:sldId id="305" r:id="rId22"/>
    <p:sldId id="306" r:id="rId23"/>
    <p:sldId id="322" r:id="rId24"/>
    <p:sldId id="304" r:id="rId25"/>
    <p:sldId id="309" r:id="rId26"/>
    <p:sldId id="319" r:id="rId27"/>
    <p:sldId id="299" r:id="rId28"/>
    <p:sldId id="300" r:id="rId29"/>
    <p:sldId id="323" r:id="rId30"/>
    <p:sldId id="311" r:id="rId31"/>
    <p:sldId id="314" r:id="rId32"/>
    <p:sldId id="29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9D7B"/>
    <a:srgbClr val="3C3831"/>
    <a:srgbClr val="A89978"/>
    <a:srgbClr val="446992"/>
    <a:srgbClr val="AEC2D8"/>
    <a:srgbClr val="98432A"/>
    <a:srgbClr val="D84400"/>
    <a:srgbClr val="44678D"/>
    <a:srgbClr val="263E5A"/>
    <a:srgbClr val="D6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7A1FE-9E25-4F6C-AF36-224B6A4A67F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BF2CCA-8AC2-44E8-8183-5130B586B76C}">
      <dgm:prSet phldrT="[Text]"/>
      <dgm:spPr/>
      <dgm:t>
        <a:bodyPr/>
        <a:lstStyle/>
        <a:p>
          <a:r>
            <a:rPr lang="en-IN" dirty="0"/>
            <a:t>ETL</a:t>
          </a:r>
        </a:p>
      </dgm:t>
    </dgm:pt>
    <dgm:pt modelId="{61E9DF74-8634-4C39-B04F-638A8693EA59}" type="parTrans" cxnId="{9A497B73-96DF-4504-9504-7D1144C5FC50}">
      <dgm:prSet/>
      <dgm:spPr/>
      <dgm:t>
        <a:bodyPr/>
        <a:lstStyle/>
        <a:p>
          <a:endParaRPr lang="en-IN"/>
        </a:p>
      </dgm:t>
    </dgm:pt>
    <dgm:pt modelId="{BDADAB3C-7002-4FAF-8315-5EA2D7B9DAD0}" type="sibTrans" cxnId="{9A497B73-96DF-4504-9504-7D1144C5FC50}">
      <dgm:prSet/>
      <dgm:spPr/>
      <dgm:t>
        <a:bodyPr/>
        <a:lstStyle/>
        <a:p>
          <a:endParaRPr lang="en-IN"/>
        </a:p>
      </dgm:t>
    </dgm:pt>
    <dgm:pt modelId="{8D0608EE-5DDD-4C43-9451-51A74223C2E0}">
      <dgm:prSet phldrT="[Text]"/>
      <dgm:spPr/>
      <dgm:t>
        <a:bodyPr/>
        <a:lstStyle/>
        <a:p>
          <a:r>
            <a:rPr lang="en-IN" dirty="0"/>
            <a:t>Analysis</a:t>
          </a:r>
        </a:p>
      </dgm:t>
    </dgm:pt>
    <dgm:pt modelId="{E4FA1B8D-4792-4B2E-B2FF-632BA218EBB2}" type="parTrans" cxnId="{0EE2CD43-7C29-4A52-8044-5C61C6F539BA}">
      <dgm:prSet/>
      <dgm:spPr/>
      <dgm:t>
        <a:bodyPr/>
        <a:lstStyle/>
        <a:p>
          <a:endParaRPr lang="en-IN"/>
        </a:p>
      </dgm:t>
    </dgm:pt>
    <dgm:pt modelId="{66781BEC-6236-43AF-8ECC-AFB91F0C23A8}" type="sibTrans" cxnId="{0EE2CD43-7C29-4A52-8044-5C61C6F539BA}">
      <dgm:prSet/>
      <dgm:spPr/>
      <dgm:t>
        <a:bodyPr/>
        <a:lstStyle/>
        <a:p>
          <a:endParaRPr lang="en-IN"/>
        </a:p>
      </dgm:t>
    </dgm:pt>
    <dgm:pt modelId="{B3C3B204-4D66-4524-A6BA-88F563BE5D5F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F51520C4-851E-428C-96E8-B2D713E644DE}" type="parTrans" cxnId="{5D5F72D7-37D0-441D-8827-830C3B7AC002}">
      <dgm:prSet/>
      <dgm:spPr/>
      <dgm:t>
        <a:bodyPr/>
        <a:lstStyle/>
        <a:p>
          <a:endParaRPr lang="en-IN"/>
        </a:p>
      </dgm:t>
    </dgm:pt>
    <dgm:pt modelId="{A61368FB-DF7D-40D9-9D05-536BB29B664F}" type="sibTrans" cxnId="{5D5F72D7-37D0-441D-8827-830C3B7AC002}">
      <dgm:prSet/>
      <dgm:spPr/>
      <dgm:t>
        <a:bodyPr/>
        <a:lstStyle/>
        <a:p>
          <a:endParaRPr lang="en-IN"/>
        </a:p>
      </dgm:t>
    </dgm:pt>
    <dgm:pt modelId="{D81B9430-9E23-40D9-8A77-F5AAAEB41FD0}">
      <dgm:prSet phldrT="[Text]"/>
      <dgm:spPr/>
      <dgm:t>
        <a:bodyPr/>
        <a:lstStyle/>
        <a:p>
          <a:r>
            <a:rPr lang="en-IN" dirty="0"/>
            <a:t>BI</a:t>
          </a:r>
        </a:p>
      </dgm:t>
    </dgm:pt>
    <dgm:pt modelId="{930A819C-9744-44F3-9818-6607C53BF6E4}" type="parTrans" cxnId="{BECC9B29-ABAB-4A32-A314-E1BCE225353D}">
      <dgm:prSet/>
      <dgm:spPr/>
      <dgm:t>
        <a:bodyPr/>
        <a:lstStyle/>
        <a:p>
          <a:endParaRPr lang="en-IN"/>
        </a:p>
      </dgm:t>
    </dgm:pt>
    <dgm:pt modelId="{2D09CD5B-E223-4676-8B42-BDBB2F2E06FB}" type="sibTrans" cxnId="{BECC9B29-ABAB-4A32-A314-E1BCE225353D}">
      <dgm:prSet/>
      <dgm:spPr/>
      <dgm:t>
        <a:bodyPr/>
        <a:lstStyle/>
        <a:p>
          <a:endParaRPr lang="en-IN"/>
        </a:p>
      </dgm:t>
    </dgm:pt>
    <dgm:pt modelId="{7E87AF58-96EA-441A-8DFD-B8A2BF1E6F12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443993B0-E7C0-4E1F-BE3D-83B1B5C32403}" type="parTrans" cxnId="{6484509C-D08D-4336-A35C-997FA73FA0CA}">
      <dgm:prSet/>
      <dgm:spPr/>
      <dgm:t>
        <a:bodyPr/>
        <a:lstStyle/>
        <a:p>
          <a:endParaRPr lang="en-IN"/>
        </a:p>
      </dgm:t>
    </dgm:pt>
    <dgm:pt modelId="{3B9958E9-8A4E-44C1-94A8-812F48BFCC42}" type="sibTrans" cxnId="{6484509C-D08D-4336-A35C-997FA73FA0CA}">
      <dgm:prSet/>
      <dgm:spPr/>
      <dgm:t>
        <a:bodyPr/>
        <a:lstStyle/>
        <a:p>
          <a:endParaRPr lang="en-IN"/>
        </a:p>
      </dgm:t>
    </dgm:pt>
    <dgm:pt modelId="{5B04BEE4-CD72-4CEB-A297-71FBFD5BDE87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4754ECF3-C637-4A80-8102-14DFF4436D20}" type="sibTrans" cxnId="{60308700-C274-4260-8B1E-636BFBB757C7}">
      <dgm:prSet/>
      <dgm:spPr/>
      <dgm:t>
        <a:bodyPr/>
        <a:lstStyle/>
        <a:p>
          <a:endParaRPr lang="en-IN"/>
        </a:p>
      </dgm:t>
    </dgm:pt>
    <dgm:pt modelId="{6F4ABCCC-5BB1-4A82-9A72-E7CC83C584B6}" type="parTrans" cxnId="{60308700-C274-4260-8B1E-636BFBB757C7}">
      <dgm:prSet/>
      <dgm:spPr/>
      <dgm:t>
        <a:bodyPr/>
        <a:lstStyle/>
        <a:p>
          <a:endParaRPr lang="en-IN"/>
        </a:p>
      </dgm:t>
    </dgm:pt>
    <dgm:pt modelId="{A64E8528-7D49-4726-88E0-6572F6E60D13}">
      <dgm:prSet phldrT="[Text]"/>
      <dgm:spPr/>
      <dgm:t>
        <a:bodyPr/>
        <a:lstStyle/>
        <a:p>
          <a:endParaRPr lang="en-IN" dirty="0"/>
        </a:p>
      </dgm:t>
    </dgm:pt>
    <dgm:pt modelId="{228A0477-4768-48FB-89BD-A25AA5B0D370}" type="sibTrans" cxnId="{161CDA84-E8A4-4834-B5D7-7F28F2C15B75}">
      <dgm:prSet/>
      <dgm:spPr/>
      <dgm:t>
        <a:bodyPr/>
        <a:lstStyle/>
        <a:p>
          <a:endParaRPr lang="en-IN"/>
        </a:p>
      </dgm:t>
    </dgm:pt>
    <dgm:pt modelId="{FF76B016-8BF1-4F79-9BE7-56DF84E008D2}" type="parTrans" cxnId="{161CDA84-E8A4-4834-B5D7-7F28F2C15B75}">
      <dgm:prSet/>
      <dgm:spPr/>
      <dgm:t>
        <a:bodyPr/>
        <a:lstStyle/>
        <a:p>
          <a:endParaRPr lang="en-IN"/>
        </a:p>
      </dgm:t>
    </dgm:pt>
    <dgm:pt modelId="{F9956EF8-F25A-44C5-863C-C0CA18E6943A}">
      <dgm:prSet/>
      <dgm:spPr/>
      <dgm:t>
        <a:bodyPr/>
        <a:lstStyle/>
        <a:p>
          <a:endParaRPr lang="en-IN"/>
        </a:p>
      </dgm:t>
    </dgm:pt>
    <dgm:pt modelId="{F9124BE0-1AC6-463C-A32E-F1EA19C3D9D4}" type="parTrans" cxnId="{53828144-3187-4764-95EA-0DB4EAC1E8D6}">
      <dgm:prSet/>
      <dgm:spPr/>
      <dgm:t>
        <a:bodyPr/>
        <a:lstStyle/>
        <a:p>
          <a:endParaRPr lang="en-IN"/>
        </a:p>
      </dgm:t>
    </dgm:pt>
    <dgm:pt modelId="{C05DC611-DE67-4E45-A347-81D8FE5C3D0F}" type="sibTrans" cxnId="{53828144-3187-4764-95EA-0DB4EAC1E8D6}">
      <dgm:prSet/>
      <dgm:spPr/>
      <dgm:t>
        <a:bodyPr/>
        <a:lstStyle/>
        <a:p>
          <a:endParaRPr lang="en-IN"/>
        </a:p>
      </dgm:t>
    </dgm:pt>
    <dgm:pt modelId="{9D03B554-7261-464F-9D52-D2EEF5FFB478}">
      <dgm:prSet/>
      <dgm:spPr/>
      <dgm:t>
        <a:bodyPr/>
        <a:lstStyle/>
        <a:p>
          <a:r>
            <a:rPr lang="en-IN" dirty="0"/>
            <a:t>Source</a:t>
          </a:r>
        </a:p>
      </dgm:t>
    </dgm:pt>
    <dgm:pt modelId="{294A0431-8495-4F79-9087-DC686CEDDFF8}" type="parTrans" cxnId="{0E55640D-7D9C-4EF4-84C6-678A7DD0FA26}">
      <dgm:prSet/>
      <dgm:spPr/>
      <dgm:t>
        <a:bodyPr/>
        <a:lstStyle/>
        <a:p>
          <a:endParaRPr lang="en-IN"/>
        </a:p>
      </dgm:t>
    </dgm:pt>
    <dgm:pt modelId="{C6CCD5F3-7E06-4060-9DA7-23F3D6AA7DB0}" type="sibTrans" cxnId="{0E55640D-7D9C-4EF4-84C6-678A7DD0FA26}">
      <dgm:prSet/>
      <dgm:spPr/>
      <dgm:t>
        <a:bodyPr/>
        <a:lstStyle/>
        <a:p>
          <a:endParaRPr lang="en-IN"/>
        </a:p>
      </dgm:t>
    </dgm:pt>
    <dgm:pt modelId="{89F59A0E-D8C4-4880-A92B-40552EF053AF}">
      <dgm:prSet/>
      <dgm:spPr/>
      <dgm:t>
        <a:bodyPr/>
        <a:lstStyle/>
        <a:p>
          <a:endParaRPr lang="en-IN" dirty="0"/>
        </a:p>
      </dgm:t>
    </dgm:pt>
    <dgm:pt modelId="{F763FE84-6FB0-4D3E-98C7-6475BAF57662}" type="parTrans" cxnId="{2723C65F-48C8-4807-8BB0-956871967097}">
      <dgm:prSet/>
      <dgm:spPr/>
      <dgm:t>
        <a:bodyPr/>
        <a:lstStyle/>
        <a:p>
          <a:endParaRPr lang="en-IN"/>
        </a:p>
      </dgm:t>
    </dgm:pt>
    <dgm:pt modelId="{5AB24C41-25AA-48FE-892F-EC6D541BC42C}" type="sibTrans" cxnId="{2723C65F-48C8-4807-8BB0-956871967097}">
      <dgm:prSet/>
      <dgm:spPr/>
      <dgm:t>
        <a:bodyPr/>
        <a:lstStyle/>
        <a:p>
          <a:endParaRPr lang="en-IN"/>
        </a:p>
      </dgm:t>
    </dgm:pt>
    <dgm:pt modelId="{A4E6CD02-AD42-4BC4-939D-42B9943C72AF}" type="pres">
      <dgm:prSet presAssocID="{89F7A1FE-9E25-4F6C-AF36-224B6A4A67F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A6EEA75-0FA8-46AE-9860-E36E56F39D90}" type="pres">
      <dgm:prSet presAssocID="{9D03B554-7261-464F-9D52-D2EEF5FFB478}" presName="parentText1" presStyleLbl="node1" presStyleIdx="0" presStyleCnt="4" custScaleX="124755" custScaleY="83437">
        <dgm:presLayoutVars>
          <dgm:chMax/>
          <dgm:chPref val="3"/>
          <dgm:bulletEnabled val="1"/>
        </dgm:presLayoutVars>
      </dgm:prSet>
      <dgm:spPr/>
    </dgm:pt>
    <dgm:pt modelId="{C78A0985-893A-4C13-A37D-51E4AB39712F}" type="pres">
      <dgm:prSet presAssocID="{9D03B554-7261-464F-9D52-D2EEF5FFB478}" presName="childText1" presStyleLbl="solidAlignAcc1" presStyleIdx="0" presStyleCnt="4" custScaleX="131627" custScaleY="160788" custLinFactNeighborX="-37210" custLinFactNeighborY="31346">
        <dgm:presLayoutVars>
          <dgm:chMax val="0"/>
          <dgm:chPref val="0"/>
          <dgm:bulletEnabled val="1"/>
        </dgm:presLayoutVars>
      </dgm:prSet>
      <dgm:spPr/>
    </dgm:pt>
    <dgm:pt modelId="{10E1C6AC-DC69-4831-8947-523ADB0F664A}" type="pres">
      <dgm:prSet presAssocID="{DFBF2CCA-8AC2-44E8-8183-5130B586B76C}" presName="parentText2" presStyleLbl="node1" presStyleIdx="1" presStyleCnt="4" custScaleX="124293" custLinFactNeighborX="5662" custLinFactNeighborY="3937">
        <dgm:presLayoutVars>
          <dgm:chMax/>
          <dgm:chPref val="3"/>
          <dgm:bulletEnabled val="1"/>
        </dgm:presLayoutVars>
      </dgm:prSet>
      <dgm:spPr/>
    </dgm:pt>
    <dgm:pt modelId="{74A72B7C-1706-4705-9760-F625B8F8B737}" type="pres">
      <dgm:prSet presAssocID="{DFBF2CCA-8AC2-44E8-8183-5130B586B76C}" presName="childText2" presStyleLbl="solidAlignAcc1" presStyleIdx="1" presStyleCnt="4" custScaleX="132324" custScaleY="141721" custLinFactNeighborX="-4004" custLinFactNeighborY="22033">
        <dgm:presLayoutVars>
          <dgm:chMax val="0"/>
          <dgm:chPref val="0"/>
          <dgm:bulletEnabled val="1"/>
        </dgm:presLayoutVars>
      </dgm:prSet>
      <dgm:spPr/>
    </dgm:pt>
    <dgm:pt modelId="{3980BF7C-FD0F-40B8-A023-1B7958416A56}" type="pres">
      <dgm:prSet presAssocID="{8D0608EE-5DDD-4C43-9451-51A74223C2E0}" presName="parentText3" presStyleLbl="node1" presStyleIdx="2" presStyleCnt="4" custScaleX="120061" custLinFactNeighborX="16609">
        <dgm:presLayoutVars>
          <dgm:chMax/>
          <dgm:chPref val="3"/>
          <dgm:bulletEnabled val="1"/>
        </dgm:presLayoutVars>
      </dgm:prSet>
      <dgm:spPr/>
    </dgm:pt>
    <dgm:pt modelId="{945F5637-3C67-440E-B5EF-91F545CFC415}" type="pres">
      <dgm:prSet presAssocID="{8D0608EE-5DDD-4C43-9451-51A74223C2E0}" presName="childText3" presStyleLbl="solidAlignAcc1" presStyleIdx="2" presStyleCnt="4" custScaleX="131836" custScaleY="123468" custLinFactNeighborX="32134" custLinFactNeighborY="10265">
        <dgm:presLayoutVars>
          <dgm:chMax val="0"/>
          <dgm:chPref val="0"/>
          <dgm:bulletEnabled val="1"/>
        </dgm:presLayoutVars>
      </dgm:prSet>
      <dgm:spPr/>
    </dgm:pt>
    <dgm:pt modelId="{0086EFCB-0057-4AE7-BB77-3F532D326D4D}" type="pres">
      <dgm:prSet presAssocID="{D81B9430-9E23-40D9-8A77-F5AAAEB41FD0}" presName="parentText4" presStyleLbl="node1" presStyleIdx="3" presStyleCnt="4" custScaleX="107115" custLinFactNeighborX="40052" custLinFactNeighborY="698">
        <dgm:presLayoutVars>
          <dgm:chMax/>
          <dgm:chPref val="3"/>
          <dgm:bulletEnabled val="1"/>
        </dgm:presLayoutVars>
      </dgm:prSet>
      <dgm:spPr/>
    </dgm:pt>
    <dgm:pt modelId="{D3C54C57-CFE8-4432-A266-1A800AE186CB}" type="pres">
      <dgm:prSet presAssocID="{D81B9430-9E23-40D9-8A77-F5AAAEB41FD0}" presName="childText4" presStyleLbl="solidAlignAcc1" presStyleIdx="3" presStyleCnt="4" custScaleX="112070" custLinFactNeighborX="55693" custLinFactNeighborY="11">
        <dgm:presLayoutVars>
          <dgm:chMax val="0"/>
          <dgm:chPref val="0"/>
          <dgm:bulletEnabled val="1"/>
        </dgm:presLayoutVars>
      </dgm:prSet>
      <dgm:spPr/>
    </dgm:pt>
  </dgm:ptLst>
  <dgm:cxnLst>
    <dgm:cxn modelId="{60308700-C274-4260-8B1E-636BFBB757C7}" srcId="{DFBF2CCA-8AC2-44E8-8183-5130B586B76C}" destId="{5B04BEE4-CD72-4CEB-A297-71FBFD5BDE87}" srcOrd="0" destOrd="0" parTransId="{6F4ABCCC-5BB1-4A82-9A72-E7CC83C584B6}" sibTransId="{4754ECF3-C637-4A80-8102-14DFF4436D20}"/>
    <dgm:cxn modelId="{2B09170A-FF3D-4D32-9BA8-ABC26247D89D}" type="presOf" srcId="{F9956EF8-F25A-44C5-863C-C0CA18E6943A}" destId="{74A72B7C-1706-4705-9760-F625B8F8B737}" srcOrd="0" destOrd="1" presId="urn:microsoft.com/office/officeart/2009/3/layout/IncreasingArrowsProcess"/>
    <dgm:cxn modelId="{0E55640D-7D9C-4EF4-84C6-678A7DD0FA26}" srcId="{89F7A1FE-9E25-4F6C-AF36-224B6A4A67F9}" destId="{9D03B554-7261-464F-9D52-D2EEF5FFB478}" srcOrd="0" destOrd="0" parTransId="{294A0431-8495-4F79-9087-DC686CEDDFF8}" sibTransId="{C6CCD5F3-7E06-4060-9DA7-23F3D6AA7DB0}"/>
    <dgm:cxn modelId="{BECC9B29-ABAB-4A32-A314-E1BCE225353D}" srcId="{89F7A1FE-9E25-4F6C-AF36-224B6A4A67F9}" destId="{D81B9430-9E23-40D9-8A77-F5AAAEB41FD0}" srcOrd="3" destOrd="0" parTransId="{930A819C-9744-44F3-9818-6607C53BF6E4}" sibTransId="{2D09CD5B-E223-4676-8B42-BDBB2F2E06FB}"/>
    <dgm:cxn modelId="{2723C65F-48C8-4807-8BB0-956871967097}" srcId="{9D03B554-7261-464F-9D52-D2EEF5FFB478}" destId="{89F59A0E-D8C4-4880-A92B-40552EF053AF}" srcOrd="0" destOrd="0" parTransId="{F763FE84-6FB0-4D3E-98C7-6475BAF57662}" sibTransId="{5AB24C41-25AA-48FE-892F-EC6D541BC42C}"/>
    <dgm:cxn modelId="{0EE2CD43-7C29-4A52-8044-5C61C6F539BA}" srcId="{89F7A1FE-9E25-4F6C-AF36-224B6A4A67F9}" destId="{8D0608EE-5DDD-4C43-9451-51A74223C2E0}" srcOrd="2" destOrd="0" parTransId="{E4FA1B8D-4792-4B2E-B2FF-632BA218EBB2}" sibTransId="{66781BEC-6236-43AF-8ECC-AFB91F0C23A8}"/>
    <dgm:cxn modelId="{53828144-3187-4764-95EA-0DB4EAC1E8D6}" srcId="{DFBF2CCA-8AC2-44E8-8183-5130B586B76C}" destId="{F9956EF8-F25A-44C5-863C-C0CA18E6943A}" srcOrd="1" destOrd="0" parTransId="{F9124BE0-1AC6-463C-A32E-F1EA19C3D9D4}" sibTransId="{C05DC611-DE67-4E45-A347-81D8FE5C3D0F}"/>
    <dgm:cxn modelId="{61689D4D-EDDC-4ED1-87EE-E6E167C288E7}" type="presOf" srcId="{D81B9430-9E23-40D9-8A77-F5AAAEB41FD0}" destId="{0086EFCB-0057-4AE7-BB77-3F532D326D4D}" srcOrd="0" destOrd="0" presId="urn:microsoft.com/office/officeart/2009/3/layout/IncreasingArrowsProcess"/>
    <dgm:cxn modelId="{A747A66E-C14C-49FB-9E84-9DA68EB578F1}" type="presOf" srcId="{B3C3B204-4D66-4524-A6BA-88F563BE5D5F}" destId="{945F5637-3C67-440E-B5EF-91F545CFC415}" srcOrd="0" destOrd="0" presId="urn:microsoft.com/office/officeart/2009/3/layout/IncreasingArrowsProcess"/>
    <dgm:cxn modelId="{9A497B73-96DF-4504-9504-7D1144C5FC50}" srcId="{89F7A1FE-9E25-4F6C-AF36-224B6A4A67F9}" destId="{DFBF2CCA-8AC2-44E8-8183-5130B586B76C}" srcOrd="1" destOrd="0" parTransId="{61E9DF74-8634-4C39-B04F-638A8693EA59}" sibTransId="{BDADAB3C-7002-4FAF-8315-5EA2D7B9DAD0}"/>
    <dgm:cxn modelId="{53042D7B-9B6C-4DC0-8CCC-042BEB1E5062}" type="presOf" srcId="{9D03B554-7261-464F-9D52-D2EEF5FFB478}" destId="{6A6EEA75-0FA8-46AE-9860-E36E56F39D90}" srcOrd="0" destOrd="0" presId="urn:microsoft.com/office/officeart/2009/3/layout/IncreasingArrowsProcess"/>
    <dgm:cxn modelId="{161CDA84-E8A4-4834-B5D7-7F28F2C15B75}" srcId="{DFBF2CCA-8AC2-44E8-8183-5130B586B76C}" destId="{A64E8528-7D49-4726-88E0-6572F6E60D13}" srcOrd="2" destOrd="0" parTransId="{FF76B016-8BF1-4F79-9BE7-56DF84E008D2}" sibTransId="{228A0477-4768-48FB-89BD-A25AA5B0D370}"/>
    <dgm:cxn modelId="{6484509C-D08D-4336-A35C-997FA73FA0CA}" srcId="{D81B9430-9E23-40D9-8A77-F5AAAEB41FD0}" destId="{7E87AF58-96EA-441A-8DFD-B8A2BF1E6F12}" srcOrd="0" destOrd="0" parTransId="{443993B0-E7C0-4E1F-BE3D-83B1B5C32403}" sibTransId="{3B9958E9-8A4E-44C1-94A8-812F48BFCC42}"/>
    <dgm:cxn modelId="{F9962D9D-43A3-4203-9E90-326E327E769C}" type="presOf" srcId="{8D0608EE-5DDD-4C43-9451-51A74223C2E0}" destId="{3980BF7C-FD0F-40B8-A023-1B7958416A56}" srcOrd="0" destOrd="0" presId="urn:microsoft.com/office/officeart/2009/3/layout/IncreasingArrowsProcess"/>
    <dgm:cxn modelId="{39DD9EB2-5B97-46CC-94A5-769303EDC518}" type="presOf" srcId="{DFBF2CCA-8AC2-44E8-8183-5130B586B76C}" destId="{10E1C6AC-DC69-4831-8947-523ADB0F664A}" srcOrd="0" destOrd="0" presId="urn:microsoft.com/office/officeart/2009/3/layout/IncreasingArrowsProcess"/>
    <dgm:cxn modelId="{B96EB1B9-B864-49E6-BEF9-E337CBD27B3F}" type="presOf" srcId="{7E87AF58-96EA-441A-8DFD-B8A2BF1E6F12}" destId="{D3C54C57-CFE8-4432-A266-1A800AE186CB}" srcOrd="0" destOrd="0" presId="urn:microsoft.com/office/officeart/2009/3/layout/IncreasingArrowsProcess"/>
    <dgm:cxn modelId="{C7FAD6BA-67E6-4937-AF9C-628FC08A1A6F}" type="presOf" srcId="{89F7A1FE-9E25-4F6C-AF36-224B6A4A67F9}" destId="{A4E6CD02-AD42-4BC4-939D-42B9943C72AF}" srcOrd="0" destOrd="0" presId="urn:microsoft.com/office/officeart/2009/3/layout/IncreasingArrowsProcess"/>
    <dgm:cxn modelId="{982049C0-3DFE-4DA7-A79D-B6F1BEAD1200}" type="presOf" srcId="{5B04BEE4-CD72-4CEB-A297-71FBFD5BDE87}" destId="{74A72B7C-1706-4705-9760-F625B8F8B737}" srcOrd="0" destOrd="0" presId="urn:microsoft.com/office/officeart/2009/3/layout/IncreasingArrowsProcess"/>
    <dgm:cxn modelId="{3B3923C4-634F-4755-AB42-74EABABB98EF}" type="presOf" srcId="{89F59A0E-D8C4-4880-A92B-40552EF053AF}" destId="{C78A0985-893A-4C13-A37D-51E4AB39712F}" srcOrd="0" destOrd="0" presId="urn:microsoft.com/office/officeart/2009/3/layout/IncreasingArrowsProcess"/>
    <dgm:cxn modelId="{5D5F72D7-37D0-441D-8827-830C3B7AC002}" srcId="{8D0608EE-5DDD-4C43-9451-51A74223C2E0}" destId="{B3C3B204-4D66-4524-A6BA-88F563BE5D5F}" srcOrd="0" destOrd="0" parTransId="{F51520C4-851E-428C-96E8-B2D713E644DE}" sibTransId="{A61368FB-DF7D-40D9-9D05-536BB29B664F}"/>
    <dgm:cxn modelId="{73C020DA-ADD5-4CF9-B520-8BF87E060FE5}" type="presOf" srcId="{A64E8528-7D49-4726-88E0-6572F6E60D13}" destId="{74A72B7C-1706-4705-9760-F625B8F8B737}" srcOrd="0" destOrd="2" presId="urn:microsoft.com/office/officeart/2009/3/layout/IncreasingArrowsProcess"/>
    <dgm:cxn modelId="{1DD7F9BD-4FD3-45E6-A98C-DB54D8107943}" type="presParOf" srcId="{A4E6CD02-AD42-4BC4-939D-42B9943C72AF}" destId="{6A6EEA75-0FA8-46AE-9860-E36E56F39D90}" srcOrd="0" destOrd="0" presId="urn:microsoft.com/office/officeart/2009/3/layout/IncreasingArrowsProcess"/>
    <dgm:cxn modelId="{B3EBB736-D39B-492F-9525-5516292F8A7F}" type="presParOf" srcId="{A4E6CD02-AD42-4BC4-939D-42B9943C72AF}" destId="{C78A0985-893A-4C13-A37D-51E4AB39712F}" srcOrd="1" destOrd="0" presId="urn:microsoft.com/office/officeart/2009/3/layout/IncreasingArrowsProcess"/>
    <dgm:cxn modelId="{526B1186-0E01-4034-A7E7-E19705386EC0}" type="presParOf" srcId="{A4E6CD02-AD42-4BC4-939D-42B9943C72AF}" destId="{10E1C6AC-DC69-4831-8947-523ADB0F664A}" srcOrd="2" destOrd="0" presId="urn:microsoft.com/office/officeart/2009/3/layout/IncreasingArrowsProcess"/>
    <dgm:cxn modelId="{456EEDBB-ED3F-44DC-9543-146DA753B8DE}" type="presParOf" srcId="{A4E6CD02-AD42-4BC4-939D-42B9943C72AF}" destId="{74A72B7C-1706-4705-9760-F625B8F8B737}" srcOrd="3" destOrd="0" presId="urn:microsoft.com/office/officeart/2009/3/layout/IncreasingArrowsProcess"/>
    <dgm:cxn modelId="{7AD41250-53CA-4164-AA2F-12A42F056316}" type="presParOf" srcId="{A4E6CD02-AD42-4BC4-939D-42B9943C72AF}" destId="{3980BF7C-FD0F-40B8-A023-1B7958416A56}" srcOrd="4" destOrd="0" presId="urn:microsoft.com/office/officeart/2009/3/layout/IncreasingArrowsProcess"/>
    <dgm:cxn modelId="{AB000FD7-B4D7-4957-8DE5-0A39775CBDD7}" type="presParOf" srcId="{A4E6CD02-AD42-4BC4-939D-42B9943C72AF}" destId="{945F5637-3C67-440E-B5EF-91F545CFC415}" srcOrd="5" destOrd="0" presId="urn:microsoft.com/office/officeart/2009/3/layout/IncreasingArrowsProcess"/>
    <dgm:cxn modelId="{85846D4E-8040-4DBC-B27D-728DE12DCEC0}" type="presParOf" srcId="{A4E6CD02-AD42-4BC4-939D-42B9943C72AF}" destId="{0086EFCB-0057-4AE7-BB77-3F532D326D4D}" srcOrd="6" destOrd="0" presId="urn:microsoft.com/office/officeart/2009/3/layout/IncreasingArrowsProcess"/>
    <dgm:cxn modelId="{FDCF6DB7-645C-42BE-992A-57DE7A8653CD}" type="presParOf" srcId="{A4E6CD02-AD42-4BC4-939D-42B9943C72AF}" destId="{D3C54C57-CFE8-4432-A266-1A800AE186CB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EEA75-0FA8-46AE-9860-E36E56F39D90}">
      <dsp:nvSpPr>
        <dsp:cNvPr id="0" name=""/>
        <dsp:cNvSpPr/>
      </dsp:nvSpPr>
      <dsp:spPr>
        <a:xfrm>
          <a:off x="440820" y="81164"/>
          <a:ext cx="9472033" cy="92227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Source</a:t>
          </a:r>
        </a:p>
      </dsp:txBody>
      <dsp:txXfrm>
        <a:off x="440820" y="311733"/>
        <a:ext cx="9241464" cy="461137"/>
      </dsp:txXfrm>
    </dsp:sp>
    <dsp:sp modelId="{C78A0985-893A-4C13-A37D-51E4AB39712F}">
      <dsp:nvSpPr>
        <dsp:cNvPr id="0" name=""/>
        <dsp:cNvSpPr/>
      </dsp:nvSpPr>
      <dsp:spPr>
        <a:xfrm>
          <a:off x="452633" y="771807"/>
          <a:ext cx="2303568" cy="3287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452633" y="771807"/>
        <a:ext cx="2303568" cy="3287429"/>
      </dsp:txXfrm>
    </dsp:sp>
    <dsp:sp modelId="{10E1C6AC-DC69-4831-8947-523ADB0F664A}">
      <dsp:nvSpPr>
        <dsp:cNvPr id="0" name=""/>
        <dsp:cNvSpPr/>
      </dsp:nvSpPr>
      <dsp:spPr>
        <a:xfrm>
          <a:off x="2751803" y="401463"/>
          <a:ext cx="7261737" cy="110535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ETL</a:t>
          </a:r>
        </a:p>
      </dsp:txBody>
      <dsp:txXfrm>
        <a:off x="2751803" y="677802"/>
        <a:ext cx="6985398" cy="552677"/>
      </dsp:txXfrm>
    </dsp:sp>
    <dsp:sp modelId="{74A72B7C-1706-4705-9760-F625B8F8B737}">
      <dsp:nvSpPr>
        <dsp:cNvPr id="0" name=""/>
        <dsp:cNvSpPr/>
      </dsp:nvSpPr>
      <dsp:spPr>
        <a:xfrm>
          <a:off x="2777736" y="1235499"/>
          <a:ext cx="2315766" cy="28237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2777736" y="1235499"/>
        <a:ext cx="2315766" cy="2823734"/>
      </dsp:txXfrm>
    </dsp:sp>
    <dsp:sp modelId="{3980BF7C-FD0F-40B8-A023-1B7958416A56}">
      <dsp:nvSpPr>
        <dsp:cNvPr id="0" name=""/>
        <dsp:cNvSpPr/>
      </dsp:nvSpPr>
      <dsp:spPr>
        <a:xfrm>
          <a:off x="5149945" y="726267"/>
          <a:ext cx="4913330" cy="110535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Analysis</a:t>
          </a:r>
        </a:p>
      </dsp:txBody>
      <dsp:txXfrm>
        <a:off x="5149945" y="1002606"/>
        <a:ext cx="4636991" cy="552677"/>
      </dsp:txXfrm>
    </dsp:sp>
    <dsp:sp modelId="{945F5637-3C67-440E-B5EF-91F545CFC415}">
      <dsp:nvSpPr>
        <dsp:cNvPr id="0" name=""/>
        <dsp:cNvSpPr/>
      </dsp:nvSpPr>
      <dsp:spPr>
        <a:xfrm>
          <a:off x="5164521" y="1550993"/>
          <a:ext cx="2307226" cy="24764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</a:p>
      </dsp:txBody>
      <dsp:txXfrm>
        <a:off x="5164521" y="1550993"/>
        <a:ext cx="2307226" cy="2476499"/>
      </dsp:txXfrm>
    </dsp:sp>
    <dsp:sp modelId="{0086EFCB-0057-4AE7-BB77-3F532D326D4D}">
      <dsp:nvSpPr>
        <dsp:cNvPr id="0" name=""/>
        <dsp:cNvSpPr/>
      </dsp:nvSpPr>
      <dsp:spPr>
        <a:xfrm>
          <a:off x="7485609" y="1102303"/>
          <a:ext cx="2508942" cy="1105355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7547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BI</a:t>
          </a:r>
        </a:p>
      </dsp:txBody>
      <dsp:txXfrm>
        <a:off x="7485609" y="1378642"/>
        <a:ext cx="2232603" cy="552677"/>
      </dsp:txXfrm>
    </dsp:sp>
    <dsp:sp modelId="{D3C54C57-CFE8-4432-A266-1A800AE186CB}">
      <dsp:nvSpPr>
        <dsp:cNvPr id="0" name=""/>
        <dsp:cNvSpPr/>
      </dsp:nvSpPr>
      <dsp:spPr>
        <a:xfrm>
          <a:off x="7507771" y="1949002"/>
          <a:ext cx="1979175" cy="2029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</a:t>
          </a:r>
        </a:p>
      </dsp:txBody>
      <dsp:txXfrm>
        <a:off x="7507771" y="1949002"/>
        <a:ext cx="1979175" cy="2029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78704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403651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418876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847044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18207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20640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701047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304199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9021301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62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986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644221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7568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3186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848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615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346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491188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372080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278882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82247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944193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16090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95376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2546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53" r:id="rId25"/>
    <p:sldLayoutId id="2147483654" r:id="rId26"/>
    <p:sldLayoutId id="2147483655" r:id="rId27"/>
    <p:sldLayoutId id="2147483656" r:id="rId28"/>
    <p:sldLayoutId id="2147483657" r:id="rId29"/>
    <p:sldLayoutId id="2147483658" r:id="rId30"/>
    <p:sldLayoutId id="2147483659" r:id="rId31"/>
    <p:sldLayoutId id="2147483668" r:id="rId32"/>
    <p:sldLayoutId id="2147483661" r:id="rId3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5640">
          <p15:clr>
            <a:srgbClr val="F26B43"/>
          </p15:clr>
        </p15:guide>
        <p15:guide id="4" pos="1656">
          <p15:clr>
            <a:srgbClr val="F26B43"/>
          </p15:clr>
        </p15:guide>
        <p15:guide id="5" pos="5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42" y="1828800"/>
            <a:ext cx="5879915" cy="2883159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OTT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Big Data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placeholder 29" descr="Seats with people at the movies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998" r="20998"/>
          <a:stretch/>
        </p:blipFill>
        <p:spPr/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nominated for awards between 1998-2018?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5842" y="2753472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movies released in 1999, Director wise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686260"/>
            <a:ext cx="3994173" cy="2277580"/>
          </a:xfrm>
        </p:spPr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4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FFF4F-F5DD-2049-D8EB-FCEB9329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42" y="3176482"/>
            <a:ext cx="7699405" cy="2580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CA1EF-1262-792B-036F-7C180A38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1" y="862800"/>
            <a:ext cx="7699405" cy="14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75918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year movies got highest awards? And which Director?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5842" y="3253802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director’s movie has the highest votes? And which year?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686260"/>
            <a:ext cx="3994173" cy="2277580"/>
          </a:xfrm>
        </p:spPr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4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7F4BF-EC40-F8D2-11DE-6A4138EA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41" y="925501"/>
            <a:ext cx="7805301" cy="191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5FF98B-6363-FDD9-6413-212312A1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1" y="3720556"/>
            <a:ext cx="7805301" cy="19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8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nominated for awards between 1998-2018?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5842" y="3592948"/>
            <a:ext cx="6979298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director’s movie has the highest votes? And for which year?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800" b="0" dirty="0"/>
              <a:t>Hive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11903B-3A3C-618B-EF1B-B95D70BB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55" y="857666"/>
            <a:ext cx="5565925" cy="2571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23A86C-D04F-B91A-04AC-F09B733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054" y="4013631"/>
            <a:ext cx="5565925" cy="2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5842" y="413899"/>
            <a:ext cx="6675045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movies released in 1999, director wise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800" b="0" dirty="0"/>
              <a:t>Hive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8D039-2065-8BB0-C1AF-A04EC6CA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78" y="834582"/>
            <a:ext cx="6620809" cy="53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93599" y="66173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Director’s movies has the highest votes and for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93599" y="3706662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Which year movie got highest awards?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 +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200" b="0" dirty="0"/>
              <a:t>Spark SQL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9C92BE8-2C80-136B-0B9D-07F394856C5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4982203" y="1090926"/>
            <a:ext cx="5671471" cy="23651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92949D4-715F-8F1F-24FA-68FD0245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03" y="4136870"/>
            <a:ext cx="5671471" cy="24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64303" y="66173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no </a:t>
            </a:r>
            <a:r>
              <a:rPr lang="en-IN" b="1" dirty="0">
                <a:solidFill>
                  <a:srgbClr val="A899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movies nominated for awards between 1998-2018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64303" y="3522714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b="1" noProof="0" dirty="0"/>
              <a:t>Total no of movies released in 1999, Director wise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Disney +</a:t>
            </a:r>
            <a:br>
              <a:rPr lang="en-US" sz="4000" dirty="0"/>
            </a:br>
            <a:r>
              <a:rPr lang="en-US" sz="4000" dirty="0"/>
              <a:t>Hotstar</a:t>
            </a:r>
            <a:br>
              <a:rPr lang="en-US" sz="4000" dirty="0"/>
            </a:br>
            <a:r>
              <a:rPr lang="en-US" sz="1200" b="0" dirty="0"/>
              <a:t>Spark SQL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CF6A79-81EB-5E47-56BF-7C745DEB125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4765944" y="1082418"/>
            <a:ext cx="5540106" cy="22775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3BA4D-B630-F0CE-BD96-734D6772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44" y="3924347"/>
            <a:ext cx="5540105" cy="26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Prime Data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21B83C-1FDC-C98E-BA77-994C904ED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Raw Data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31C8F1-182C-B631-CF02-E951E11DC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Processed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F209-DE24-36C3-BFE4-04F56BD63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6475" y="2512782"/>
            <a:ext cx="4875213" cy="3145298"/>
          </a:xfrm>
        </p:spPr>
      </p:pic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6BDC160A-A946-12FD-049D-76B9809F1E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4438" y="2521346"/>
            <a:ext cx="4895850" cy="3128170"/>
          </a:xfrm>
        </p:spPr>
      </p:pic>
    </p:spTree>
    <p:extLst>
      <p:ext uri="{BB962C8B-B14F-4D97-AF65-F5344CB8AC3E}">
        <p14:creationId xmlns:p14="http://schemas.microsoft.com/office/powerpoint/2010/main" val="112789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73" y="2640146"/>
            <a:ext cx="3200397" cy="1293773"/>
          </a:xfrm>
        </p:spPr>
        <p:txBody>
          <a:bodyPr/>
          <a:lstStyle/>
          <a:p>
            <a:r>
              <a:rPr lang="en-US" altLang="zh-CN" sz="3600" dirty="0"/>
              <a:t>Hive Analysis</a:t>
            </a:r>
            <a:endParaRPr lang="en-US" sz="36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Why Hive?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External Table?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Partitioning &amp; Bucketing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Optimization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Exporting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272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48556" y="555520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movie has the highest running duration, In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48556" y="3770598"/>
            <a:ext cx="7106824" cy="492004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age group is watching Hindi Movies?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dirty="0"/>
              <a:t>Hive</a:t>
            </a:r>
            <a:endParaRPr lang="en-US" sz="12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B9A00-241F-C95E-06B2-299E84E8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86" y="955345"/>
            <a:ext cx="7841412" cy="2538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10EEE-8AA4-EAD8-F4C9-5E38A2AF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86" y="4131977"/>
            <a:ext cx="5433531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92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63748" y="557813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age Group is watching Hindi Movies, with movie titles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95832" y="4045422"/>
            <a:ext cx="5626470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Which are the languages, movies highly watched by people of all ages?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4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DB764-DE33-E101-D039-DFFA47FE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72" y="969164"/>
            <a:ext cx="5808668" cy="2609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832D9-3F4C-F932-05D9-C3E75F9C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72" y="4500317"/>
            <a:ext cx="5841808" cy="21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5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104" y="2296859"/>
            <a:ext cx="4253399" cy="1740114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Architecture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Data Overview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Visualizations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Summary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96001" y="596171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the total number of movie ratings by language wise, and what are the movies that are high maturity rating?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96001" y="3706524"/>
            <a:ext cx="7106824" cy="492004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noProof="0" dirty="0"/>
              <a:t>Review the movie names and languages names in the year of 2019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0467A-6BE9-3D17-E3A1-CF1A29C1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65" y="1124083"/>
            <a:ext cx="7171041" cy="228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B5B8E-CC28-D065-B6D9-598753BD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65" y="4271888"/>
            <a:ext cx="7171041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2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86670" y="70710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movie has the highest running duration and in which year?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Amazon</a:t>
            </a:r>
            <a:br>
              <a:rPr lang="en-US" sz="4000" dirty="0"/>
            </a:br>
            <a:r>
              <a:rPr lang="en-US" sz="4000" dirty="0"/>
              <a:t>Prime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F1577-ABB0-DC4D-8798-09BA22B4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42" y="1375649"/>
            <a:ext cx="7476028" cy="48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3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6905"/>
            <a:ext cx="10353762" cy="970450"/>
          </a:xfrm>
        </p:spPr>
        <p:txBody>
          <a:bodyPr/>
          <a:lstStyle/>
          <a:p>
            <a:r>
              <a:rPr lang="en-IN" dirty="0"/>
              <a:t>Power BI Dashboard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EF0EF-F79D-9D41-012E-DF5BB13BC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515" y="1157355"/>
            <a:ext cx="9114319" cy="5179469"/>
          </a:xfrm>
        </p:spPr>
      </p:pic>
    </p:spTree>
    <p:extLst>
      <p:ext uri="{BB962C8B-B14F-4D97-AF65-F5344CB8AC3E}">
        <p14:creationId xmlns:p14="http://schemas.microsoft.com/office/powerpoint/2010/main" val="266035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Netflix Data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51DD8CC-39F4-40BF-BB39-3CBD11C58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355" y="1899250"/>
            <a:ext cx="11074642" cy="3984025"/>
          </a:xfrm>
        </p:spPr>
      </p:pic>
    </p:spTree>
    <p:extLst>
      <p:ext uri="{BB962C8B-B14F-4D97-AF65-F5344CB8AC3E}">
        <p14:creationId xmlns:p14="http://schemas.microsoft.com/office/powerpoint/2010/main" val="147487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45228" y="642685"/>
            <a:ext cx="6529866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What type of movies has highest duration (more than 1 Hr.)? total number of movies of that type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IN" dirty="0">
              <a:solidFill>
                <a:srgbClr val="AD9D7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8553" y="3668562"/>
            <a:ext cx="5162709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In which country highest movies were released?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US" altLang="zh-CN" noProof="0" dirty="0">
              <a:solidFill>
                <a:srgbClr val="AD9D7B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Netflix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29BEB-D8B6-786D-D1E3-20F119BC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28" y="1051588"/>
            <a:ext cx="5151029" cy="2487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E88D4-3FF4-8C2A-890E-9A3C4C6D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29" y="4101790"/>
            <a:ext cx="5181618" cy="24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2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61054" y="661735"/>
            <a:ext cx="7025032" cy="42068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Which country has highest comedy movie category? And the total number of comedy movies, by show id.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IN" dirty="0">
              <a:solidFill>
                <a:srgbClr val="AD9D7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73038" y="3891437"/>
            <a:ext cx="7257012" cy="420683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b="0" i="0" u="none" strike="noStrike" dirty="0">
                <a:solidFill>
                  <a:srgbClr val="AD9D7B"/>
                </a:solidFill>
                <a:effectLst/>
                <a:latin typeface="Calibri" panose="020F0502020204030204" pitchFamily="34" charset="0"/>
              </a:rPr>
              <a:t>Which country has the highest tv shows, by show.</a:t>
            </a:r>
            <a:r>
              <a:rPr lang="en-US" dirty="0">
                <a:solidFill>
                  <a:srgbClr val="AD9D7B"/>
                </a:solidFill>
              </a:rPr>
              <a:t> </a:t>
            </a:r>
            <a:endParaRPr lang="en-US" altLang="zh-CN" noProof="0" dirty="0">
              <a:solidFill>
                <a:srgbClr val="AD9D7B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Netflix</a:t>
            </a:r>
            <a:br>
              <a:rPr lang="en-US" sz="4000" dirty="0"/>
            </a:br>
            <a:r>
              <a:rPr lang="en-US" sz="1200" b="0" dirty="0"/>
              <a:t>Data Frames API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6B2F7-294B-1B66-3C54-F6BAEBC4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03" y="1082418"/>
            <a:ext cx="5159187" cy="2641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43666-DC58-E077-369D-C6BACD27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03" y="4312120"/>
            <a:ext cx="5237890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0B51-FB71-8694-070B-33821581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99049"/>
            <a:ext cx="10353762" cy="970450"/>
          </a:xfrm>
        </p:spPr>
        <p:txBody>
          <a:bodyPr/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Netflix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8F73D5-2E75-0B3E-0A39-23EE95C9D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754" y="1179770"/>
            <a:ext cx="9065841" cy="50686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7D66E-AEA5-F460-B09E-0D31B33F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008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7F13-3D94-02FF-C0F9-2AA693C8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6C26A-9289-7BEC-3568-9C06D29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DFD79F-693D-ADF8-4AB3-FB6B7E236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657" y="1860225"/>
            <a:ext cx="10072686" cy="3857461"/>
          </a:xfrm>
        </p:spPr>
      </p:pic>
    </p:spTree>
    <p:extLst>
      <p:ext uri="{BB962C8B-B14F-4D97-AF65-F5344CB8AC3E}">
        <p14:creationId xmlns:p14="http://schemas.microsoft.com/office/powerpoint/2010/main" val="177917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7F13-3D94-02FF-C0F9-2AA693C8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B6A71-662E-4C79-2B6D-2630F57FA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94978"/>
            <a:ext cx="10353675" cy="393320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6C26A-9289-7BEC-3568-9C06D291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4995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A32931-AE82-08F0-1A06-C27D11FBE8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5" y="2133915"/>
            <a:ext cx="3072405" cy="662474"/>
          </a:xfrm>
        </p:spPr>
        <p:txBody>
          <a:bodyPr/>
          <a:lstStyle/>
          <a:p>
            <a:r>
              <a:rPr lang="en-IN" sz="2400" dirty="0"/>
              <a:t>Data Pre-Processing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6143634-7143-AC3A-C5ED-E540DC246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2873829"/>
            <a:ext cx="3440770" cy="23886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Formatting the Nominations &amp; awards of movies in Disney Dataset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Retrieving year from the date column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Exploding the genre column from the Netflix Dataset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37" name="Picture Placeholder 36" descr="Two hikers helping one another up a rock">
            <a:extLst>
              <a:ext uri="{FF2B5EF4-FFF2-40B4-BE49-F238E27FC236}">
                <a16:creationId xmlns:a16="http://schemas.microsoft.com/office/drawing/2014/main" id="{A793895F-6AB9-A545-6242-D611194ED0D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0628" r="20628"/>
          <a:stretch>
            <a:fillRect/>
          </a:stretch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A4A5C8C8-6CEF-2CDE-D63E-F28984AA4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791" y="571204"/>
            <a:ext cx="6599429" cy="1325563"/>
          </a:xfrm>
        </p:spPr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D90BC32-4236-1CFC-D081-372A92D3D86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229050" y="2133915"/>
            <a:ext cx="2806731" cy="662474"/>
          </a:xfrm>
        </p:spPr>
        <p:txBody>
          <a:bodyPr/>
          <a:lstStyle/>
          <a:p>
            <a:r>
              <a:rPr lang="en-IN" sz="2400" dirty="0"/>
              <a:t>Optimization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3A01560-F439-5B1E-DBCA-CFB3E81D55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229049" y="2909825"/>
            <a:ext cx="2806731" cy="23035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Partition &amp; Bucketing in Apache Hive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Cache &amp; Persisting in Apache Spark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Only one Pipeline for all 3 Datasets in Azure Data Factory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6D00C1-51D7-CB8E-5791-243FCC676DC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91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4582-6491-4FA9-309B-9515A6C02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03"/>
            <a:ext cx="10515600" cy="1325563"/>
          </a:xfrm>
        </p:spPr>
        <p:txBody>
          <a:bodyPr/>
          <a:lstStyle/>
          <a:p>
            <a:r>
              <a:rPr lang="en-IN" dirty="0"/>
              <a:t>Architecture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27E310-CFC9-871C-CFCA-9EC571744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43914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113DB1F-89B3-7F7B-90B8-77CCEE656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46" y="3999840"/>
            <a:ext cx="1386766" cy="1040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F8EF1-49F8-2059-845C-D9AA8CD03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24" y="5079947"/>
            <a:ext cx="2137531" cy="65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426763-035A-BA2F-D1F0-7E9BD6C71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2" y="2594870"/>
            <a:ext cx="1828747" cy="1287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54E713-67F6-E96D-CB19-BB1D88CEE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8" y="3216790"/>
            <a:ext cx="3080002" cy="8963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CCFDF1-9F30-226B-73A2-F458E5B3BE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87" y="4597148"/>
            <a:ext cx="2103172" cy="110416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C739226-D6C7-3068-0899-A96DE96FA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4593" y="3493086"/>
            <a:ext cx="1198324" cy="10784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6C31D4-7A04-2F80-E457-041CBC36E8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12" y="3897759"/>
            <a:ext cx="1420391" cy="1420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EC7A17-DCD4-DADE-2E0A-5244C604F6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43" y="4607955"/>
            <a:ext cx="2103172" cy="8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026" y="2706845"/>
            <a:ext cx="5227685" cy="1058166"/>
          </a:xfrm>
        </p:spPr>
        <p:txBody>
          <a:bodyPr/>
          <a:lstStyle/>
          <a:p>
            <a:pPr algn="l"/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" r="88"/>
          <a:stretch>
            <a:fillRect/>
          </a:stretch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1DFAA-0EB8-7FD5-71E7-E01C39E77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100" y="3029101"/>
            <a:ext cx="1864626" cy="7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6B3A7BD9-D3F4-F593-5F86-237F15CAE45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sz="2000" dirty="0"/>
              <a:t>Amazon Prime Video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E07A17B4-53D6-63EC-51AF-CA07837409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Movie Name</a:t>
            </a:r>
          </a:p>
          <a:p>
            <a:r>
              <a:rPr lang="en-US" sz="1600" dirty="0">
                <a:effectLst/>
              </a:rPr>
              <a:t>Language</a:t>
            </a:r>
          </a:p>
          <a:p>
            <a:r>
              <a:rPr lang="en-US" sz="1600" dirty="0">
                <a:effectLst/>
              </a:rPr>
              <a:t>Imdb rating,</a:t>
            </a:r>
          </a:p>
          <a:p>
            <a:r>
              <a:rPr lang="en-US" sz="1600" dirty="0">
                <a:effectLst/>
              </a:rPr>
              <a:t>Maturity rating,</a:t>
            </a:r>
            <a:endParaRPr lang="en-IN" sz="1600" dirty="0">
              <a:effectLst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76668A-8439-CD41-AF12-4C803E2774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sz="2000" dirty="0"/>
              <a:t>Netflix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40DFC9-5E74-A8CE-2B16-B52AEBF2A7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sz="2000" dirty="0"/>
              <a:t>Disney 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FF5F4BB-F289-377A-0658-BE7572FDF3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sz="1600" dirty="0">
                <a:effectLst/>
              </a:rPr>
              <a:t>Country wise Movies &amp; Series watched</a:t>
            </a:r>
          </a:p>
          <a:p>
            <a:r>
              <a:rPr lang="en-IN" sz="1600" dirty="0">
                <a:effectLst/>
              </a:rPr>
              <a:t>Ratings, genre &amp; duration</a:t>
            </a:r>
          </a:p>
          <a:p>
            <a:r>
              <a:rPr lang="en-IN" sz="1600" dirty="0">
                <a:effectLst/>
              </a:rPr>
              <a:t>Title, cast &amp; Description</a:t>
            </a:r>
          </a:p>
          <a:p>
            <a:endParaRPr lang="en-IN" sz="1600" dirty="0">
              <a:effectLst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F6D3E97A-772A-D614-1D4C-21CC0A4BD3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Movie wise awards, votes and ratings</a:t>
            </a:r>
          </a:p>
          <a:p>
            <a:r>
              <a:rPr lang="en-IN" sz="1600" dirty="0">
                <a:effectLst/>
              </a:rPr>
              <a:t>Director, writer and actors</a:t>
            </a:r>
          </a:p>
          <a:p>
            <a:r>
              <a:rPr lang="en-US" sz="1600" dirty="0">
                <a:effectLst/>
              </a:rPr>
              <a:t>release year, language and country</a:t>
            </a:r>
            <a:endParaRPr lang="en-IN" sz="1600" dirty="0">
              <a:effectLst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C218E3F-8463-1428-4C75-713DF7C1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Overview</a:t>
            </a:r>
          </a:p>
        </p:txBody>
      </p:sp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761191EE-180C-E76B-C300-0EC16DD322F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16387" r="16387"/>
          <a:stretch>
            <a:fillRect/>
          </a:stretch>
        </p:blipFill>
        <p:spPr>
          <a:xfrm>
            <a:off x="4724532" y="3076943"/>
            <a:ext cx="507778" cy="565882"/>
          </a:xfrm>
        </p:spPr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CD1460A4-3229-542E-7EEB-065AA7886F1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l="16668" r="16668"/>
          <a:stretch>
            <a:fillRect/>
          </a:stretch>
        </p:blipFill>
        <p:spPr>
          <a:xfrm>
            <a:off x="4734172" y="4735931"/>
            <a:ext cx="536270" cy="565882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BA7FF-70FA-9F13-8088-F31B7499DFC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B91B27B-496B-80EB-BAC3-8454A6FE0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865" y="1212125"/>
            <a:ext cx="798715" cy="2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 build="p"/>
      <p:bldP spid="46" grpId="0" build="p"/>
      <p:bldP spid="47" grpId="0" build="p"/>
      <p:bldP spid="48" grpId="0" build="p"/>
      <p:bldP spid="4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31" y="882919"/>
            <a:ext cx="2061522" cy="1294530"/>
          </a:xfrm>
        </p:spPr>
        <p:txBody>
          <a:bodyPr/>
          <a:lstStyle/>
          <a:p>
            <a:pPr algn="l"/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4731" y="2693081"/>
            <a:ext cx="4260180" cy="12945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Questions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Hive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SQL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PySpark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D7937-A8C0-8BF1-A15F-54C41B45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Disney </a:t>
            </a:r>
            <a:r>
              <a:rPr lang="en-IN" dirty="0" err="1"/>
              <a:t>Hotstar</a:t>
            </a:r>
            <a:r>
              <a:rPr lang="en-IN" dirty="0"/>
              <a:t>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3E53ED-00B4-4913-AEBE-76C80E036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Before Processing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164482D-4937-177D-5EE6-580776F5FC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6475" y="2725096"/>
            <a:ext cx="4875213" cy="272067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A2D6F7-260F-6D02-F112-9C69F39A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After Processing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120552D-E3EC-6BAA-EDA5-2C48EA476D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9675" y="2725096"/>
            <a:ext cx="4895850" cy="272067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4C7D59-360F-A8E9-0347-85B5BB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270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B7AC9A-3B25-3448-B34A-01FA5E4C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85313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Pre-Processing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5BB3-DC99-AB6C-B7E9-105397F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F0386C-6671-109D-E8B6-EF699E04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239" y="1725284"/>
            <a:ext cx="10811521" cy="3614468"/>
          </a:xfrm>
        </p:spPr>
      </p:pic>
    </p:spTree>
    <p:extLst>
      <p:ext uri="{BB962C8B-B14F-4D97-AF65-F5344CB8AC3E}">
        <p14:creationId xmlns:p14="http://schemas.microsoft.com/office/powerpoint/2010/main" val="4253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B7AC9A-3B25-3448-B34A-01FA5E4C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Extracting Wins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5BB3-DC99-AB6C-B7E9-105397F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C9F284-1D52-E7A2-8EF3-E2ADAC2E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185" y="1426182"/>
            <a:ext cx="9462979" cy="4639655"/>
          </a:xfrm>
        </p:spPr>
      </p:pic>
    </p:spTree>
    <p:extLst>
      <p:ext uri="{BB962C8B-B14F-4D97-AF65-F5344CB8AC3E}">
        <p14:creationId xmlns:p14="http://schemas.microsoft.com/office/powerpoint/2010/main" val="2643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B7AC9A-3B25-3448-B34A-01FA5E4C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317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Extracting Nominations</a:t>
            </a:r>
            <a:br>
              <a:rPr lang="en-US" dirty="0"/>
            </a:br>
            <a:r>
              <a:rPr lang="en-US" sz="1600" dirty="0"/>
              <a:t>Disney Hotstar Dataset</a:t>
            </a:r>
            <a:endParaRPr lang="en-IN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65BB3-DC99-AB6C-B7E9-105397F3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72DC138-855C-5293-F4C1-9FE6D843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4" y="1295376"/>
            <a:ext cx="10353762" cy="4708108"/>
          </a:xfrm>
        </p:spPr>
      </p:pic>
    </p:spTree>
    <p:extLst>
      <p:ext uri="{BB962C8B-B14F-4D97-AF65-F5344CB8AC3E}">
        <p14:creationId xmlns:p14="http://schemas.microsoft.com/office/powerpoint/2010/main" val="3481194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1537</TotalTime>
  <Words>556</Words>
  <Application>Microsoft Office PowerPoint</Application>
  <PresentationFormat>Widescreen</PresentationFormat>
  <Paragraphs>127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等线</vt:lpstr>
      <vt:lpstr>Abadi</vt:lpstr>
      <vt:lpstr>Arial</vt:lpstr>
      <vt:lpstr>Calibri</vt:lpstr>
      <vt:lpstr>Calisto MT</vt:lpstr>
      <vt:lpstr>方正舒体</vt:lpstr>
      <vt:lpstr>Posterama</vt:lpstr>
      <vt:lpstr>Posterama Text SemiBold</vt:lpstr>
      <vt:lpstr>Times New Roman</vt:lpstr>
      <vt:lpstr>Trebuchet MS</vt:lpstr>
      <vt:lpstr>Wingdings</vt:lpstr>
      <vt:lpstr>Wingdings 2</vt:lpstr>
      <vt:lpstr>Slate</vt:lpstr>
      <vt:lpstr>OTT Big Data Analysis</vt:lpstr>
      <vt:lpstr>Agenda</vt:lpstr>
      <vt:lpstr>Architecture</vt:lpstr>
      <vt:lpstr>Data Overview</vt:lpstr>
      <vt:lpstr>Analysis</vt:lpstr>
      <vt:lpstr>Disney Hotstar Data</vt:lpstr>
      <vt:lpstr>Pre-Processing Disney Hotstar Dataset</vt:lpstr>
      <vt:lpstr>Extracting Wins Disney Hotstar Dataset</vt:lpstr>
      <vt:lpstr>Extracting Nominations Disney Hotstar Dataset</vt:lpstr>
      <vt:lpstr>Disney Hotstar Data Frames API</vt:lpstr>
      <vt:lpstr>Disney Hotstar Data Frames API</vt:lpstr>
      <vt:lpstr>Disney Hotstar Hive</vt:lpstr>
      <vt:lpstr>Disney Hotstar Hive</vt:lpstr>
      <vt:lpstr>Disney + Hotstar Spark SQL </vt:lpstr>
      <vt:lpstr>Disney + Hotstar Spark SQL</vt:lpstr>
      <vt:lpstr>Amazon Prime Data</vt:lpstr>
      <vt:lpstr>Hive Analysis</vt:lpstr>
      <vt:lpstr>Amazon Prime Hive</vt:lpstr>
      <vt:lpstr>Amazon Prime Data Frames API</vt:lpstr>
      <vt:lpstr>Amazon Prime Data Frames API</vt:lpstr>
      <vt:lpstr>Amazon Prime Data Frames API</vt:lpstr>
      <vt:lpstr>Power BI Dashboard</vt:lpstr>
      <vt:lpstr>Netflix Data</vt:lpstr>
      <vt:lpstr>Netflix Data Frames API</vt:lpstr>
      <vt:lpstr>Netflix Data Frames API</vt:lpstr>
      <vt:lpstr>Netflix Dashboard</vt:lpstr>
      <vt:lpstr>Pipeline</vt:lpstr>
      <vt:lpstr>Azure Data Factory</vt:lpstr>
      <vt:lpstr>Challenges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Big Data Analysis</dc:title>
  <dc:creator>Sara Shashank Raj</dc:creator>
  <cp:lastModifiedBy>miles</cp:lastModifiedBy>
  <cp:revision>30</cp:revision>
  <dcterms:created xsi:type="dcterms:W3CDTF">2023-03-28T17:33:57Z</dcterms:created>
  <dcterms:modified xsi:type="dcterms:W3CDTF">2023-03-31T06:37:21Z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